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04A1-11BD-41D4-8599-F2DA0914495F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C6F8-F0D4-4639-927B-BFD93C213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096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04A1-11BD-41D4-8599-F2DA0914495F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C6F8-F0D4-4639-927B-BFD93C213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652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04A1-11BD-41D4-8599-F2DA0914495F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C6F8-F0D4-4639-927B-BFD93C213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793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04A1-11BD-41D4-8599-F2DA0914495F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C6F8-F0D4-4639-927B-BFD93C213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261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04A1-11BD-41D4-8599-F2DA0914495F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C6F8-F0D4-4639-927B-BFD93C213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917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04A1-11BD-41D4-8599-F2DA0914495F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C6F8-F0D4-4639-927B-BFD93C213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8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04A1-11BD-41D4-8599-F2DA0914495F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C6F8-F0D4-4639-927B-BFD93C213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532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04A1-11BD-41D4-8599-F2DA0914495F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C6F8-F0D4-4639-927B-BFD93C213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767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04A1-11BD-41D4-8599-F2DA0914495F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C6F8-F0D4-4639-927B-BFD93C213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301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04A1-11BD-41D4-8599-F2DA0914495F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C6F8-F0D4-4639-927B-BFD93C213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176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04A1-11BD-41D4-8599-F2DA0914495F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C6F8-F0D4-4639-927B-BFD93C213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151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204A1-11BD-41D4-8599-F2DA0914495F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FC6F8-F0D4-4639-927B-BFD93C213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821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56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58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07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267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155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223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893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Anton Wood</dc:creator>
  <cp:lastModifiedBy>Anton Wood</cp:lastModifiedBy>
  <cp:revision>1</cp:revision>
  <dcterms:created xsi:type="dcterms:W3CDTF">2020-04-29T19:26:15Z</dcterms:created>
  <dcterms:modified xsi:type="dcterms:W3CDTF">2020-04-29T19:28:50Z</dcterms:modified>
</cp:coreProperties>
</file>